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1537" y="112200"/>
            <a:ext cx="90364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TRƯỜNG ĐẠI HỌC CÔNG NGHIỆP HÀ NỘI</a:t>
            </a:r>
          </a:p>
          <a:p>
            <a:pPr algn="ctr"/>
            <a:r>
              <a:rPr lang="vi-VN" sz="3200" b="1" dirty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KHOA CÔNG NGHỆ THÔNG TIN</a:t>
            </a:r>
          </a:p>
        </p:txBody>
      </p:sp>
      <p:pic>
        <p:nvPicPr>
          <p:cNvPr id="5" name="Picture 4" descr="dai-hoc-cong-nghiep-hn">
            <a:extLst>
              <a:ext uri="{FF2B5EF4-FFF2-40B4-BE49-F238E27FC236}">
                <a16:creationId xmlns:a16="http://schemas.microsoft.com/office/drawing/2014/main" id="{048ECF02-8348-4723-AB45-7FAEA556456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311" y="1189418"/>
            <a:ext cx="1404957" cy="119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856382" y="2733346"/>
            <a:ext cx="7952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ĐỒ ÁN TỐT NGHIỆP NGÀNH HỆ THỐNG THÔNG TIN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3655" y="3335050"/>
            <a:ext cx="966843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ĐỀ TÀI</a:t>
            </a:r>
            <a:endParaRPr lang="vi-VN" b="1" u="sng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XÂY DỰNG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TRANG WEB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BÁO ĐIỆN TỬ TỈNH HẢI DƯƠNG SỬ DỤNG NGÔN NGỮ PYTHON</a:t>
            </a:r>
            <a:endParaRPr lang="vi-VN" sz="2800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20487" y="5340643"/>
            <a:ext cx="72295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Giáo</a:t>
            </a:r>
            <a:r>
              <a:rPr lang="en-US" sz="2000" b="1" dirty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viên</a:t>
            </a:r>
            <a:r>
              <a:rPr lang="en-US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hướng</a:t>
            </a:r>
            <a:r>
              <a:rPr lang="en-US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dẫn</a:t>
            </a:r>
            <a:r>
              <a:rPr lang="vi-VN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: </a:t>
            </a:r>
            <a:r>
              <a:rPr lang="en-US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		</a:t>
            </a:r>
            <a:r>
              <a:rPr lang="en-US" sz="2000" b="1" dirty="0" err="1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  <a:sym typeface="Fira Sans"/>
              </a:rPr>
              <a:t>Ths.Nguyễn</a:t>
            </a:r>
            <a:r>
              <a:rPr lang="en-US" sz="2000" b="1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  <a:sym typeface="Fira Sans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  <a:sym typeface="Fira Sans"/>
              </a:rPr>
              <a:t>Xuân</a:t>
            </a:r>
            <a:r>
              <a:rPr lang="en-US" sz="2000" b="1" dirty="0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  <a:sym typeface="Fira Sans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  <a:sym typeface="Fira Sans"/>
              </a:rPr>
              <a:t>Hoàng</a:t>
            </a:r>
            <a:endParaRPr lang="vi-VN" sz="2000" b="1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  <a:p>
            <a:r>
              <a:rPr lang="en-US" sz="2000" b="1" dirty="0" err="1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Sinh</a:t>
            </a:r>
            <a:r>
              <a:rPr lang="en-US" sz="2000" b="1" dirty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viên</a:t>
            </a:r>
            <a:r>
              <a:rPr lang="en-US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thực</a:t>
            </a:r>
            <a:r>
              <a:rPr lang="en-US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hiện</a:t>
            </a:r>
            <a:r>
              <a:rPr lang="en-US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: 			</a:t>
            </a:r>
            <a:r>
              <a:rPr lang="en-US" sz="2000" b="1" dirty="0" err="1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Nguyễn</a:t>
            </a:r>
            <a:r>
              <a:rPr lang="en-US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Thị</a:t>
            </a:r>
            <a:r>
              <a:rPr lang="en-US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 Chang</a:t>
            </a:r>
            <a:endParaRPr lang="en-US" sz="2000" b="1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  <a:p>
            <a:r>
              <a:rPr lang="en-US" sz="2000" b="1" dirty="0" err="1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Mã</a:t>
            </a:r>
            <a:r>
              <a:rPr lang="en-US" sz="2000" b="1" dirty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sinh</a:t>
            </a:r>
            <a:r>
              <a:rPr lang="en-US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 </a:t>
            </a:r>
            <a:r>
              <a:rPr lang="en-US" sz="2000" b="1" dirty="0" err="1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viên</a:t>
            </a:r>
            <a:r>
              <a:rPr lang="en-US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: 				2018603223</a:t>
            </a:r>
            <a:endParaRPr lang="en-US" sz="2000" b="1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  <a:p>
            <a:r>
              <a:rPr lang="en-US" sz="2000" b="1" dirty="0" err="1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Lớp</a:t>
            </a:r>
            <a:r>
              <a:rPr lang="en-US" sz="2000" b="1" dirty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: </a:t>
            </a:r>
            <a:r>
              <a:rPr lang="en-US" sz="2000" b="1" dirty="0" smtClean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						HTTT01 – K13</a:t>
            </a:r>
            <a:endParaRPr lang="vi-VN" sz="2000" b="1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933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13">
            <a:extLst>
              <a:ext uri="{FF2B5EF4-FFF2-40B4-BE49-F238E27FC236}">
                <a16:creationId xmlns:a16="http://schemas.microsoft.com/office/drawing/2014/main" id="{A8460B34-6FFB-4CC6-8639-EDFB578D72F7}"/>
              </a:ext>
            </a:extLst>
          </p:cNvPr>
          <p:cNvSpPr txBox="1"/>
          <p:nvPr/>
        </p:nvSpPr>
        <p:spPr>
          <a:xfrm>
            <a:off x="2824746" y="54551"/>
            <a:ext cx="5613342" cy="87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2800" b="1" u="sng" dirty="0">
                <a:latin typeface="Arial" panose="020B0604020202020204" pitchFamily="34" charset="0"/>
                <a:ea typeface="Fira Sans"/>
                <a:cs typeface="Arial" panose="020B0604020202020204" pitchFamily="34" charset="0"/>
                <a:sym typeface="Fira Sans"/>
              </a:rPr>
              <a:t>NỘI DUNG CHÍNH</a:t>
            </a:r>
            <a:endParaRPr lang="vi-VN" sz="2800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  <a:p>
            <a:endParaRPr sz="2800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</p:txBody>
      </p:sp>
      <p:grpSp>
        <p:nvGrpSpPr>
          <p:cNvPr id="75" name="Google Shape;221;p14"/>
          <p:cNvGrpSpPr/>
          <p:nvPr/>
        </p:nvGrpSpPr>
        <p:grpSpPr>
          <a:xfrm>
            <a:off x="162862" y="1653989"/>
            <a:ext cx="3682996" cy="4243245"/>
            <a:chOff x="2715418" y="1403508"/>
            <a:chExt cx="3607698" cy="2951424"/>
          </a:xfrm>
        </p:grpSpPr>
        <p:sp>
          <p:nvSpPr>
            <p:cNvPr id="76" name="Google Shape;222;p14"/>
            <p:cNvSpPr/>
            <p:nvPr/>
          </p:nvSpPr>
          <p:spPr>
            <a:xfrm>
              <a:off x="2942334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Google Shape;223;p14"/>
            <p:cNvSpPr/>
            <p:nvPr/>
          </p:nvSpPr>
          <p:spPr>
            <a:xfrm>
              <a:off x="2996983" y="1580128"/>
              <a:ext cx="408785" cy="115516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Google Shape;225;p14"/>
            <p:cNvSpPr/>
            <p:nvPr/>
          </p:nvSpPr>
          <p:spPr>
            <a:xfrm>
              <a:off x="2715418" y="2820149"/>
              <a:ext cx="377923" cy="572763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Google Shape;226;p14"/>
            <p:cNvSpPr/>
            <p:nvPr/>
          </p:nvSpPr>
          <p:spPr>
            <a:xfrm>
              <a:off x="5818676" y="1486426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Google Shape;228;p14"/>
            <p:cNvSpPr/>
            <p:nvPr/>
          </p:nvSpPr>
          <p:spPr>
            <a:xfrm>
              <a:off x="6076769" y="2828161"/>
              <a:ext cx="208392" cy="462880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XÂY DỰNG WEBSITE BÁO ĐIỆN TỬ</a:t>
              </a:r>
              <a:endParaRPr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5" name="Rectangle: Rounded Corners 158">
            <a:extLst>
              <a:ext uri="{FF2B5EF4-FFF2-40B4-BE49-F238E27FC236}">
                <a16:creationId xmlns:a16="http://schemas.microsoft.com/office/drawing/2014/main" id="{255D2462-6069-4F5A-84A2-7091D9D6066C}"/>
              </a:ext>
            </a:extLst>
          </p:cNvPr>
          <p:cNvSpPr/>
          <p:nvPr/>
        </p:nvSpPr>
        <p:spPr>
          <a:xfrm>
            <a:off x="4222376" y="779929"/>
            <a:ext cx="5635267" cy="1206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TỔNG QUAN ĐỀ TÀI</a:t>
            </a:r>
            <a:endParaRPr lang="en-US" sz="32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ectangle: Rounded Corners 158">
            <a:extLst>
              <a:ext uri="{FF2B5EF4-FFF2-40B4-BE49-F238E27FC236}">
                <a16:creationId xmlns:a16="http://schemas.microsoft.com/office/drawing/2014/main" id="{255D2462-6069-4F5A-84A2-7091D9D6066C}"/>
              </a:ext>
            </a:extLst>
          </p:cNvPr>
          <p:cNvSpPr/>
          <p:nvPr/>
        </p:nvSpPr>
        <p:spPr>
          <a:xfrm>
            <a:off x="4264340" y="2236328"/>
            <a:ext cx="5589769" cy="12464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 NGHỆ SỬ DỤNG</a:t>
            </a:r>
            <a:endParaRPr lang="en-US" sz="32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Rectangle: Rounded Corners 158">
            <a:extLst>
              <a:ext uri="{FF2B5EF4-FFF2-40B4-BE49-F238E27FC236}">
                <a16:creationId xmlns:a16="http://schemas.microsoft.com/office/drawing/2014/main" id="{255D2462-6069-4F5A-84A2-7091D9D6066C}"/>
              </a:ext>
            </a:extLst>
          </p:cNvPr>
          <p:cNvSpPr/>
          <p:nvPr/>
        </p:nvSpPr>
        <p:spPr>
          <a:xfrm>
            <a:off x="4291025" y="5079171"/>
            <a:ext cx="5563084" cy="1191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 LUẬN VÀ HƯƠNG PHÁT TRIỂN ĐỀ TÀI</a:t>
            </a:r>
            <a:endParaRPr lang="en-US" sz="32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ectangle: Rounded Corners 158">
            <a:extLst>
              <a:ext uri="{FF2B5EF4-FFF2-40B4-BE49-F238E27FC236}">
                <a16:creationId xmlns:a16="http://schemas.microsoft.com/office/drawing/2014/main" id="{255D2462-6069-4F5A-84A2-7091D9D6066C}"/>
              </a:ext>
            </a:extLst>
          </p:cNvPr>
          <p:cNvSpPr/>
          <p:nvPr/>
        </p:nvSpPr>
        <p:spPr>
          <a:xfrm>
            <a:off x="4291025" y="3637591"/>
            <a:ext cx="5566618" cy="1191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 QUẢ </a:t>
            </a:r>
            <a:r>
              <a:rPr lang="en-US" sz="32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 HIỆN</a:t>
            </a:r>
            <a:endParaRPr lang="en-US" sz="3200" b="1" dirty="0"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7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5" grpId="0" animBg="1"/>
      <p:bldP spid="166" grpId="0" animBg="1"/>
      <p:bldP spid="167" grpId="0" animBg="1"/>
      <p:bldP spid="1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460;p45"/>
          <p:cNvSpPr txBox="1">
            <a:spLocks noGrp="1"/>
          </p:cNvSpPr>
          <p:nvPr>
            <p:ph type="title"/>
          </p:nvPr>
        </p:nvSpPr>
        <p:spPr>
          <a:xfrm>
            <a:off x="698752" y="0"/>
            <a:ext cx="5260848" cy="1178916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TỔNG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QUAN ĐỀ TÀI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484158" y="1178916"/>
            <a:ext cx="9811372" cy="5002372"/>
          </a:xfrm>
        </p:spPr>
        <p:txBody>
          <a:bodyPr>
            <a:normAutofit lnSpcReduction="10000"/>
          </a:bodyPr>
          <a:lstStyle/>
          <a:p>
            <a:r>
              <a:rPr lang="en-US" sz="3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3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33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hằng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soạn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chịu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trách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2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662" y="726141"/>
            <a:ext cx="8977656" cy="5395903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3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nay,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giấy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lãng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quên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đưa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Rèn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7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460;p45"/>
          <p:cNvSpPr txBox="1">
            <a:spLocks noGrp="1"/>
          </p:cNvSpPr>
          <p:nvPr>
            <p:ph type="title"/>
          </p:nvPr>
        </p:nvSpPr>
        <p:spPr>
          <a:xfrm>
            <a:off x="322233" y="0"/>
            <a:ext cx="7665319" cy="1178916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CÔNG NGHỆ SỬ DỤNG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oogle Shape;221;p14"/>
          <p:cNvGrpSpPr/>
          <p:nvPr/>
        </p:nvGrpSpPr>
        <p:grpSpPr>
          <a:xfrm>
            <a:off x="3671661" y="1933831"/>
            <a:ext cx="3912480" cy="3713934"/>
            <a:chOff x="2715418" y="1403508"/>
            <a:chExt cx="3487094" cy="2951424"/>
          </a:xfrm>
        </p:grpSpPr>
        <p:sp>
          <p:nvSpPr>
            <p:cNvPr id="6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" name="Google Shape;223;p14"/>
            <p:cNvSpPr/>
            <p:nvPr/>
          </p:nvSpPr>
          <p:spPr>
            <a:xfrm>
              <a:off x="2996983" y="1580128"/>
              <a:ext cx="408785" cy="115516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" name="Google Shape;225;p14"/>
            <p:cNvSpPr/>
            <p:nvPr/>
          </p:nvSpPr>
          <p:spPr>
            <a:xfrm>
              <a:off x="2715418" y="2820149"/>
              <a:ext cx="377923" cy="572763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5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6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7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8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9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0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1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2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3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4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5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6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7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8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29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0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1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2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3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4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5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6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7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8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39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0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1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2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3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4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5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6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7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8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9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0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1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2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3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4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5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7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8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9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0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1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2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3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4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5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6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7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8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69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0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1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2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3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4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5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6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7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8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79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0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1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2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3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4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5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6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7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8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89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0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1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2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93" name="Google Shape;312;p14"/>
            <p:cNvSpPr/>
            <p:nvPr/>
          </p:nvSpPr>
          <p:spPr>
            <a:xfrm>
              <a:off x="3669404" y="1956798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XÂY DỰNG WEBSITE BÁO ĐIỆN TỬ</a:t>
              </a:r>
            </a:p>
          </p:txBody>
        </p:sp>
      </p:grpSp>
      <p:pic>
        <p:nvPicPr>
          <p:cNvPr id="1026" name="Picture 2" descr="Hướng dẫn cài đặt Ubuntu và Tải v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15" y="1243736"/>
            <a:ext cx="2031905" cy="133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5 Visual Studio Code Extensions Developers Need in 2020 | by Srikar  Kusumanchi | Clever Programmer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ướng dẫn cài đặt Visual Studio Code (VS Code) lập trình siêu ngầ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21" y="4501443"/>
            <a:ext cx="2843119" cy="162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ogramming Icon Png - Python Logo 512, Transparent Png , Transparent Png  Image - PNGi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139" y="939804"/>
            <a:ext cx="2072062" cy="148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us Programas Full Gratis!!: Descargar Rational Rose Full Gratis!! Portab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926" y="4102332"/>
            <a:ext cx="2035162" cy="203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7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398" y="2615040"/>
            <a:ext cx="8596668" cy="1320800"/>
          </a:xfrm>
        </p:spPr>
        <p:txBody>
          <a:bodyPr/>
          <a:lstStyle/>
          <a:p>
            <a:pPr lvl="0"/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 QUẢ THỰC HIỆN</a:t>
            </a:r>
            <a:b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E35744-DC16-4BB2-9EC4-41F32EFE0195}"/>
              </a:ext>
            </a:extLst>
          </p:cNvPr>
          <p:cNvGrpSpPr/>
          <p:nvPr/>
        </p:nvGrpSpPr>
        <p:grpSpPr>
          <a:xfrm>
            <a:off x="6767711" y="693990"/>
            <a:ext cx="3254321" cy="3641796"/>
            <a:chOff x="3489654" y="750852"/>
            <a:chExt cx="3254321" cy="36417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F4FA9-FFFB-4B92-AEB7-A2DC3D3F469A}"/>
                </a:ext>
              </a:extLst>
            </p:cNvPr>
            <p:cNvGrpSpPr/>
            <p:nvPr/>
          </p:nvGrpSpPr>
          <p:grpSpPr>
            <a:xfrm>
              <a:off x="3489654" y="750852"/>
              <a:ext cx="3254321" cy="3641796"/>
              <a:chOff x="3489654" y="750852"/>
              <a:chExt cx="3254321" cy="3641796"/>
            </a:xfrm>
          </p:grpSpPr>
          <p:pic>
            <p:nvPicPr>
              <p:cNvPr id="9" name="Google Shape;459;p45"/>
              <p:cNvPicPr preferRelativeResize="0"/>
              <p:nvPr/>
            </p:nvPicPr>
            <p:blipFill rotWithShape="1">
              <a:blip r:embed="rId2">
                <a:alphaModFix/>
              </a:blip>
              <a:srcRect l="5657" t="4926" r="5666" b="16997"/>
              <a:stretch/>
            </p:blipFill>
            <p:spPr>
              <a:xfrm>
                <a:off x="3489654" y="1450650"/>
                <a:ext cx="3254321" cy="294199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0" name="Google Shape;463;p45"/>
              <p:cNvSpPr/>
              <p:nvPr/>
            </p:nvSpPr>
            <p:spPr>
              <a:xfrm>
                <a:off x="4686327" y="750852"/>
                <a:ext cx="215862" cy="211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1" name="Google Shape;464;p45"/>
              <p:cNvSpPr/>
              <p:nvPr/>
            </p:nvSpPr>
            <p:spPr>
              <a:xfrm>
                <a:off x="5468437" y="750852"/>
                <a:ext cx="215862" cy="211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12" name="Google Shape;465;p45"/>
              <p:cNvSpPr/>
              <p:nvPr/>
            </p:nvSpPr>
            <p:spPr>
              <a:xfrm>
                <a:off x="5077382" y="750852"/>
                <a:ext cx="215862" cy="2112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pic>
          <p:nvPicPr>
            <p:cNvPr id="6" name="Google Shape;466;p45"/>
            <p:cNvPicPr preferRelativeResize="0"/>
            <p:nvPr/>
          </p:nvPicPr>
          <p:blipFill rotWithShape="1">
            <a:blip r:embed="rId3">
              <a:alphaModFix/>
            </a:blip>
            <a:srcRect l="42779" t="6693" r="44094" b="81710"/>
            <a:stretch/>
          </p:blipFill>
          <p:spPr>
            <a:xfrm rot="10800000" flipH="1">
              <a:off x="3786104" y="1522088"/>
              <a:ext cx="430801" cy="3806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Google Shape;467;p45"/>
            <p:cNvPicPr preferRelativeResize="0"/>
            <p:nvPr/>
          </p:nvPicPr>
          <p:blipFill rotWithShape="1">
            <a:blip r:embed="rId3">
              <a:alphaModFix/>
            </a:blip>
            <a:srcRect l="50634" t="9752" r="43731" b="81493"/>
            <a:stretch/>
          </p:blipFill>
          <p:spPr>
            <a:xfrm rot="10800000" flipH="1">
              <a:off x="3595023" y="3456394"/>
              <a:ext cx="191081" cy="2968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Google Shape;468;p45"/>
            <p:cNvPicPr preferRelativeResize="0"/>
            <p:nvPr/>
          </p:nvPicPr>
          <p:blipFill rotWithShape="1">
            <a:blip r:embed="rId3">
              <a:alphaModFix/>
            </a:blip>
            <a:srcRect l="46778" t="6693" r="44094" b="81710"/>
            <a:stretch/>
          </p:blipFill>
          <p:spPr>
            <a:xfrm rot="10800000" flipH="1">
              <a:off x="6085009" y="1802738"/>
              <a:ext cx="299570" cy="3806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64796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97" y="615379"/>
            <a:ext cx="9103743" cy="1320800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KẾT LUẬN VÀ HƯỚNG PHÁT TRIỂN ĐỀ TÀI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919378" y="1405123"/>
            <a:ext cx="10107209" cy="5395903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3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quá trình làm đồ án “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WEBSITE BÁO ĐIỆN TỬ TỈNH HẢI DƯƠNG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em đã tìm hiểu các kiến thức đã được học, kết hợp tra cứu tài liệu chuyên ngành để hoàn thành đồ án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cũng do hạn chế về khả năng, thời gian, kinh nghiệm nên website chỉ hoàn thành ở mức độ nào đó. Đối với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.Đối với người quản trị :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xóa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08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97" y="615379"/>
            <a:ext cx="9103743" cy="1320800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KẾT LUẬN VÀ HƯỚNG PHÁT TRIỂN ĐỀ TÀI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919379" y="1405123"/>
            <a:ext cx="8601140" cy="539590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3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phát triển của wesbite là sẽ tiến đến một website điện tử với đầy đủ các chức năng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vi-VN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còn cần dùng để hỗ trợ các nhà quảng cáo. Từ đó, công việc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của website sẽ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độc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tỉnh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Hải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r>
              <a:rPr lang="vi-V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28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84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E31ED6-8CCE-48D9-8FD2-7E7F179C50C3}"/>
              </a:ext>
            </a:extLst>
          </p:cNvPr>
          <p:cNvGrpSpPr/>
          <p:nvPr/>
        </p:nvGrpSpPr>
        <p:grpSpPr>
          <a:xfrm>
            <a:off x="6092386" y="698211"/>
            <a:ext cx="4933508" cy="4985017"/>
            <a:chOff x="3714787" y="861590"/>
            <a:chExt cx="2762438" cy="321256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1B91C8F-709B-4054-929D-F04F813A4593}"/>
                </a:ext>
              </a:extLst>
            </p:cNvPr>
            <p:cNvGrpSpPr/>
            <p:nvPr/>
          </p:nvGrpSpPr>
          <p:grpSpPr>
            <a:xfrm>
              <a:off x="3714787" y="861590"/>
              <a:ext cx="2762438" cy="3212563"/>
              <a:chOff x="3731963" y="1106213"/>
              <a:chExt cx="2762438" cy="3212563"/>
            </a:xfrm>
          </p:grpSpPr>
          <p:sp>
            <p:nvSpPr>
              <p:cNvPr id="7" name="Google Shape;922;p84">
                <a:extLst>
                  <a:ext uri="{FF2B5EF4-FFF2-40B4-BE49-F238E27FC236}">
                    <a16:creationId xmlns:a16="http://schemas.microsoft.com/office/drawing/2014/main" id="{E8A5AD89-EB86-4615-A1BE-7958F956723E}"/>
                  </a:ext>
                </a:extLst>
              </p:cNvPr>
              <p:cNvSpPr/>
              <p:nvPr/>
            </p:nvSpPr>
            <p:spPr>
              <a:xfrm>
                <a:off x="4686329" y="1106213"/>
                <a:ext cx="148500" cy="1485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8" name="Google Shape;923;p84">
                <a:extLst>
                  <a:ext uri="{FF2B5EF4-FFF2-40B4-BE49-F238E27FC236}">
                    <a16:creationId xmlns:a16="http://schemas.microsoft.com/office/drawing/2014/main" id="{1216AAE2-9B3D-418A-94FB-253E2827BF2B}"/>
                  </a:ext>
                </a:extLst>
              </p:cNvPr>
              <p:cNvSpPr/>
              <p:nvPr/>
            </p:nvSpPr>
            <p:spPr>
              <a:xfrm>
                <a:off x="4931166" y="1106213"/>
                <a:ext cx="148500" cy="14850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9" name="Google Shape;924;p84">
                <a:extLst>
                  <a:ext uri="{FF2B5EF4-FFF2-40B4-BE49-F238E27FC236}">
                    <a16:creationId xmlns:a16="http://schemas.microsoft.com/office/drawing/2014/main" id="{08CFB082-76F7-4817-8CF5-6FECD87BD7CE}"/>
                  </a:ext>
                </a:extLst>
              </p:cNvPr>
              <p:cNvSpPr/>
              <p:nvPr/>
            </p:nvSpPr>
            <p:spPr>
              <a:xfrm>
                <a:off x="5176004" y="1106213"/>
                <a:ext cx="148500" cy="1485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400"/>
              </a:p>
            </p:txBody>
          </p:sp>
          <p:pic>
            <p:nvPicPr>
              <p:cNvPr id="10" name="Google Shape;925;p84">
                <a:extLst>
                  <a:ext uri="{FF2B5EF4-FFF2-40B4-BE49-F238E27FC236}">
                    <a16:creationId xmlns:a16="http://schemas.microsoft.com/office/drawing/2014/main" id="{AB9651C7-EB7F-4804-ADEA-044C9C07AE1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9202" t="6156" r="6981" b="10869"/>
              <a:stretch/>
            </p:blipFill>
            <p:spPr>
              <a:xfrm>
                <a:off x="3731963" y="1583920"/>
                <a:ext cx="2762438" cy="273485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pic>
          <p:nvPicPr>
            <p:cNvPr id="4" name="Google Shape;926;p84">
              <a:extLst>
                <a:ext uri="{FF2B5EF4-FFF2-40B4-BE49-F238E27FC236}">
                  <a16:creationId xmlns:a16="http://schemas.microsoft.com/office/drawing/2014/main" id="{327FD879-1842-4B5E-86E9-8D59911F0E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2779" t="6693" r="44094" b="81710"/>
            <a:stretch/>
          </p:blipFill>
          <p:spPr>
            <a:xfrm rot="10800000" flipH="1">
              <a:off x="3714789" y="1583187"/>
              <a:ext cx="430801" cy="3806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Google Shape;927;p84">
              <a:extLst>
                <a:ext uri="{FF2B5EF4-FFF2-40B4-BE49-F238E27FC236}">
                  <a16:creationId xmlns:a16="http://schemas.microsoft.com/office/drawing/2014/main" id="{E2C519CF-1438-4FD3-AB22-BF313AE9EEF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0634" t="9752" r="43731" b="81493"/>
            <a:stretch/>
          </p:blipFill>
          <p:spPr>
            <a:xfrm rot="10800000" flipH="1">
              <a:off x="3714788" y="3179708"/>
              <a:ext cx="191081" cy="2968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Google Shape;928;p84">
              <a:extLst>
                <a:ext uri="{FF2B5EF4-FFF2-40B4-BE49-F238E27FC236}">
                  <a16:creationId xmlns:a16="http://schemas.microsoft.com/office/drawing/2014/main" id="{29308BC9-4B78-4C82-8D4D-23ED71DBE81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7142" t="6693" r="44094" b="81710"/>
            <a:stretch/>
          </p:blipFill>
          <p:spPr>
            <a:xfrm rot="10800000" flipH="1">
              <a:off x="6085003" y="1920072"/>
              <a:ext cx="287606" cy="3806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1" name="Google Shape;906;p84">
            <a:extLst>
              <a:ext uri="{FF2B5EF4-FFF2-40B4-BE49-F238E27FC236}">
                <a16:creationId xmlns:a16="http://schemas.microsoft.com/office/drawing/2014/main" id="{68ED30B7-9FDE-4A1D-99A1-BFE0CE1E3B69}"/>
              </a:ext>
            </a:extLst>
          </p:cNvPr>
          <p:cNvSpPr txBox="1">
            <a:spLocks/>
          </p:cNvSpPr>
          <p:nvPr/>
        </p:nvSpPr>
        <p:spPr>
          <a:xfrm flipH="1">
            <a:off x="989694" y="459932"/>
            <a:ext cx="5223124" cy="54615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XIN CHÂN THÀNH CẢM ƠN THẦY CÔ VÀ CÁC BẠN ĐÃ LẮNG NGHE</a:t>
            </a:r>
            <a:endParaRPr lang="en-US" sz="54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000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712</TotalTime>
  <Words>545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Malgun Gothic</vt:lpstr>
      <vt:lpstr>Arial</vt:lpstr>
      <vt:lpstr>Calibri</vt:lpstr>
      <vt:lpstr>Fira Sans</vt:lpstr>
      <vt:lpstr>Trebuchet MS</vt:lpstr>
      <vt:lpstr>Wingdings</vt:lpstr>
      <vt:lpstr>Wingdings 3</vt:lpstr>
      <vt:lpstr>Facet</vt:lpstr>
      <vt:lpstr>PowerPoint Presentation</vt:lpstr>
      <vt:lpstr>PowerPoint Presentation</vt:lpstr>
      <vt:lpstr>1. TỔNG QUAN ĐỀ TÀI</vt:lpstr>
      <vt:lpstr>PowerPoint Presentation</vt:lpstr>
      <vt:lpstr>2. CÔNG NGHỆ SỬ DỤNG</vt:lpstr>
      <vt:lpstr>3. KẾT QUẢ THỰC HIỆN </vt:lpstr>
      <vt:lpstr>4. KẾT LUẬN VÀ HƯỚNG PHÁT TRIỂN ĐỀ TÀI </vt:lpstr>
      <vt:lpstr>4. KẾT LUẬN VÀ HƯỚNG PHÁT TRIỂN ĐỀ TÀI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</cp:revision>
  <dcterms:created xsi:type="dcterms:W3CDTF">2022-05-07T15:55:07Z</dcterms:created>
  <dcterms:modified xsi:type="dcterms:W3CDTF">2022-05-12T15:34:15Z</dcterms:modified>
</cp:coreProperties>
</file>